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Prata" pitchFamily="2" charset="0"/>
      <p:regular r:id="rId11"/>
    </p:embeddedFont>
    <p:embeddedFont>
      <p:font typeface="Raleway" pitchFamily="2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font" Target="fonts/font2.fntdata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font" Target="fonts/font1.fntdata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50F51-C8F5-3443-8813-6FAE94B5A8E2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57F1A-8D56-414D-B7C2-ABEE2A43F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75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8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6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1.png" /><Relationship Id="rId4" Type="http://schemas.openxmlformats.org/officeDocument/2006/relationships/image" Target="../media/image10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8.xml" /><Relationship Id="rId4" Type="http://schemas.openxmlformats.org/officeDocument/2006/relationships/image" Target="../media/image13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9.xml" /><Relationship Id="rId4" Type="http://schemas.openxmlformats.org/officeDocument/2006/relationships/image" Target="../media/image15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7607" y="2239328"/>
            <a:ext cx="4919186" cy="375094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2277547"/>
            <a:ext cx="7556421" cy="1956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Online Shopping: A Beginner's Guide</a:t>
            </a:r>
            <a:endParaRPr lang="en-US" sz="6150" dirty="0"/>
          </a:p>
        </p:txBody>
      </p:sp>
      <p:sp>
        <p:nvSpPr>
          <p:cNvPr id="5" name="Text 1"/>
          <p:cNvSpPr/>
          <p:nvPr/>
        </p:nvSpPr>
        <p:spPr>
          <a:xfrm>
            <a:off x="793790" y="457414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Welcome to the world of online shopping! This guide will help you understand how to shop safely and efficiently online.</a:t>
            </a:r>
            <a:endParaRPr lang="en-US" sz="1750" dirty="0"/>
          </a:p>
        </p:txBody>
      </p:sp>
      <p:sp>
        <p:nvSpPr>
          <p:cNvPr id="6" name="Shape 2"/>
          <p:cNvSpPr/>
          <p:nvPr/>
        </p:nvSpPr>
        <p:spPr>
          <a:xfrm>
            <a:off x="793790" y="5572006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694237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910352" y="5704642"/>
            <a:ext cx="129659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AK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1270040" y="5555099"/>
            <a:ext cx="2278618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by AJAY KORANE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2080" y="355997"/>
            <a:ext cx="4717137" cy="4036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25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Step-by-Step Online Shopping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38175" y="1017865"/>
            <a:ext cx="15240" cy="6855619"/>
          </a:xfrm>
          <a:prstGeom prst="roundRect">
            <a:avLst>
              <a:gd name="adj" fmla="val 127135"/>
            </a:avLst>
          </a:prstGeom>
          <a:solidFill>
            <a:srgbClr val="535455"/>
          </a:solidFill>
          <a:ln/>
        </p:spPr>
      </p:sp>
      <p:sp>
        <p:nvSpPr>
          <p:cNvPr id="4" name="Shape 2"/>
          <p:cNvSpPr/>
          <p:nvPr/>
        </p:nvSpPr>
        <p:spPr>
          <a:xfrm>
            <a:off x="775811" y="1300758"/>
            <a:ext cx="452080" cy="15240"/>
          </a:xfrm>
          <a:prstGeom prst="roundRect">
            <a:avLst>
              <a:gd name="adj" fmla="val 127135"/>
            </a:avLst>
          </a:prstGeom>
          <a:solidFill>
            <a:srgbClr val="535455"/>
          </a:solidFill>
          <a:ln/>
        </p:spPr>
      </p:sp>
      <p:sp>
        <p:nvSpPr>
          <p:cNvPr id="5" name="Shape 3"/>
          <p:cNvSpPr/>
          <p:nvPr/>
        </p:nvSpPr>
        <p:spPr>
          <a:xfrm>
            <a:off x="500539" y="1163122"/>
            <a:ext cx="290513" cy="290513"/>
          </a:xfrm>
          <a:prstGeom prst="roundRect">
            <a:avLst>
              <a:gd name="adj" fmla="val 6669"/>
            </a:avLst>
          </a:prstGeom>
          <a:solidFill>
            <a:srgbClr val="3A3B3C"/>
          </a:solidFill>
          <a:ln/>
        </p:spPr>
      </p:sp>
      <p:sp>
        <p:nvSpPr>
          <p:cNvPr id="6" name="Text 4"/>
          <p:cNvSpPr/>
          <p:nvPr/>
        </p:nvSpPr>
        <p:spPr>
          <a:xfrm>
            <a:off x="612338" y="1211461"/>
            <a:ext cx="66794" cy="193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356122" y="1146929"/>
            <a:ext cx="1614607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1. Choose a Website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356122" y="1426131"/>
            <a:ext cx="12822198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Select a reliable website that sells the products you need.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75811" y="2173843"/>
            <a:ext cx="452080" cy="15240"/>
          </a:xfrm>
          <a:prstGeom prst="roundRect">
            <a:avLst>
              <a:gd name="adj" fmla="val 127135"/>
            </a:avLst>
          </a:prstGeom>
          <a:solidFill>
            <a:srgbClr val="535455"/>
          </a:solidFill>
          <a:ln/>
        </p:spPr>
      </p:sp>
      <p:sp>
        <p:nvSpPr>
          <p:cNvPr id="10" name="Shape 8"/>
          <p:cNvSpPr/>
          <p:nvPr/>
        </p:nvSpPr>
        <p:spPr>
          <a:xfrm>
            <a:off x="500539" y="2036207"/>
            <a:ext cx="290513" cy="290513"/>
          </a:xfrm>
          <a:prstGeom prst="roundRect">
            <a:avLst>
              <a:gd name="adj" fmla="val 6669"/>
            </a:avLst>
          </a:prstGeom>
          <a:solidFill>
            <a:srgbClr val="3A3B3C"/>
          </a:solidFill>
          <a:ln/>
        </p:spPr>
      </p:sp>
      <p:sp>
        <p:nvSpPr>
          <p:cNvPr id="11" name="Text 9"/>
          <p:cNvSpPr/>
          <p:nvPr/>
        </p:nvSpPr>
        <p:spPr>
          <a:xfrm>
            <a:off x="586383" y="2084546"/>
            <a:ext cx="118705" cy="193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356122" y="2020014"/>
            <a:ext cx="1614607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2. Create an Account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1356122" y="2299216"/>
            <a:ext cx="12822198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Register with your email address and create a secure password.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775811" y="3046928"/>
            <a:ext cx="452080" cy="15240"/>
          </a:xfrm>
          <a:prstGeom prst="roundRect">
            <a:avLst>
              <a:gd name="adj" fmla="val 127135"/>
            </a:avLst>
          </a:prstGeom>
          <a:solidFill>
            <a:srgbClr val="535455"/>
          </a:solidFill>
          <a:ln/>
        </p:spPr>
      </p:sp>
      <p:sp>
        <p:nvSpPr>
          <p:cNvPr id="15" name="Shape 13"/>
          <p:cNvSpPr/>
          <p:nvPr/>
        </p:nvSpPr>
        <p:spPr>
          <a:xfrm>
            <a:off x="500539" y="2909292"/>
            <a:ext cx="290513" cy="290513"/>
          </a:xfrm>
          <a:prstGeom prst="roundRect">
            <a:avLst>
              <a:gd name="adj" fmla="val 6669"/>
            </a:avLst>
          </a:prstGeom>
          <a:solidFill>
            <a:srgbClr val="3A3B3C"/>
          </a:solidFill>
          <a:ln/>
        </p:spPr>
      </p:sp>
      <p:sp>
        <p:nvSpPr>
          <p:cNvPr id="16" name="Text 14"/>
          <p:cNvSpPr/>
          <p:nvPr/>
        </p:nvSpPr>
        <p:spPr>
          <a:xfrm>
            <a:off x="585668" y="2957632"/>
            <a:ext cx="120134" cy="193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56122" y="2893100"/>
            <a:ext cx="1614607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3. Browse Products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356122" y="3172301"/>
            <a:ext cx="12822198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Search for the items you want by category or keyword.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775811" y="3920014"/>
            <a:ext cx="452080" cy="15240"/>
          </a:xfrm>
          <a:prstGeom prst="roundRect">
            <a:avLst>
              <a:gd name="adj" fmla="val 127135"/>
            </a:avLst>
          </a:prstGeom>
          <a:solidFill>
            <a:srgbClr val="535455"/>
          </a:solidFill>
          <a:ln/>
        </p:spPr>
      </p:sp>
      <p:sp>
        <p:nvSpPr>
          <p:cNvPr id="20" name="Shape 18"/>
          <p:cNvSpPr/>
          <p:nvPr/>
        </p:nvSpPr>
        <p:spPr>
          <a:xfrm>
            <a:off x="500539" y="3782378"/>
            <a:ext cx="290513" cy="290513"/>
          </a:xfrm>
          <a:prstGeom prst="roundRect">
            <a:avLst>
              <a:gd name="adj" fmla="val 6669"/>
            </a:avLst>
          </a:prstGeom>
          <a:solidFill>
            <a:srgbClr val="3A3B3C"/>
          </a:solidFill>
          <a:ln/>
        </p:spPr>
      </p:sp>
      <p:sp>
        <p:nvSpPr>
          <p:cNvPr id="21" name="Text 19"/>
          <p:cNvSpPr/>
          <p:nvPr/>
        </p:nvSpPr>
        <p:spPr>
          <a:xfrm>
            <a:off x="589121" y="3830717"/>
            <a:ext cx="113348" cy="193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356122" y="3766185"/>
            <a:ext cx="1614607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4. Add to Cart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1356122" y="4045387"/>
            <a:ext cx="12822198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Select the desired products and add them to your virtual shopping cart.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775811" y="4793099"/>
            <a:ext cx="452080" cy="15240"/>
          </a:xfrm>
          <a:prstGeom prst="roundRect">
            <a:avLst>
              <a:gd name="adj" fmla="val 127135"/>
            </a:avLst>
          </a:prstGeom>
          <a:solidFill>
            <a:srgbClr val="535455"/>
          </a:solidFill>
          <a:ln/>
        </p:spPr>
      </p:sp>
      <p:sp>
        <p:nvSpPr>
          <p:cNvPr id="25" name="Shape 23"/>
          <p:cNvSpPr/>
          <p:nvPr/>
        </p:nvSpPr>
        <p:spPr>
          <a:xfrm>
            <a:off x="500539" y="4655463"/>
            <a:ext cx="290513" cy="290513"/>
          </a:xfrm>
          <a:prstGeom prst="roundRect">
            <a:avLst>
              <a:gd name="adj" fmla="val 6669"/>
            </a:avLst>
          </a:prstGeom>
          <a:solidFill>
            <a:srgbClr val="3A3B3C"/>
          </a:solidFill>
          <a:ln/>
        </p:spPr>
      </p:sp>
      <p:sp>
        <p:nvSpPr>
          <p:cNvPr id="26" name="Text 24"/>
          <p:cNvSpPr/>
          <p:nvPr/>
        </p:nvSpPr>
        <p:spPr>
          <a:xfrm>
            <a:off x="587097" y="4703802"/>
            <a:ext cx="117396" cy="193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356122" y="4639270"/>
            <a:ext cx="1614607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5. Review Cart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356122" y="4918472"/>
            <a:ext cx="12822198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Double-check your selection and make sure you have everything you need.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775811" y="5666184"/>
            <a:ext cx="452080" cy="15240"/>
          </a:xfrm>
          <a:prstGeom prst="roundRect">
            <a:avLst>
              <a:gd name="adj" fmla="val 127135"/>
            </a:avLst>
          </a:prstGeom>
          <a:solidFill>
            <a:srgbClr val="535455"/>
          </a:solidFill>
          <a:ln/>
        </p:spPr>
      </p:sp>
      <p:sp>
        <p:nvSpPr>
          <p:cNvPr id="30" name="Shape 28"/>
          <p:cNvSpPr/>
          <p:nvPr/>
        </p:nvSpPr>
        <p:spPr>
          <a:xfrm>
            <a:off x="500539" y="5528548"/>
            <a:ext cx="290513" cy="290513"/>
          </a:xfrm>
          <a:prstGeom prst="roundRect">
            <a:avLst>
              <a:gd name="adj" fmla="val 6669"/>
            </a:avLst>
          </a:prstGeom>
          <a:solidFill>
            <a:srgbClr val="3A3B3C"/>
          </a:solidFill>
          <a:ln/>
        </p:spPr>
      </p:sp>
      <p:sp>
        <p:nvSpPr>
          <p:cNvPr id="31" name="Text 29"/>
          <p:cNvSpPr/>
          <p:nvPr/>
        </p:nvSpPr>
        <p:spPr>
          <a:xfrm>
            <a:off x="582930" y="5576888"/>
            <a:ext cx="125730" cy="193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6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1356122" y="5512356"/>
            <a:ext cx="2316123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6. Enter Shipping Information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1356122" y="5791557"/>
            <a:ext cx="12822198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Provide your address and contact details for delivery.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775811" y="6539270"/>
            <a:ext cx="452080" cy="15240"/>
          </a:xfrm>
          <a:prstGeom prst="roundRect">
            <a:avLst>
              <a:gd name="adj" fmla="val 127135"/>
            </a:avLst>
          </a:prstGeom>
          <a:solidFill>
            <a:srgbClr val="535455"/>
          </a:solidFill>
          <a:ln/>
        </p:spPr>
      </p:sp>
      <p:sp>
        <p:nvSpPr>
          <p:cNvPr id="35" name="Shape 33"/>
          <p:cNvSpPr/>
          <p:nvPr/>
        </p:nvSpPr>
        <p:spPr>
          <a:xfrm>
            <a:off x="500539" y="6401633"/>
            <a:ext cx="290513" cy="290513"/>
          </a:xfrm>
          <a:prstGeom prst="roundRect">
            <a:avLst>
              <a:gd name="adj" fmla="val 6669"/>
            </a:avLst>
          </a:prstGeom>
          <a:solidFill>
            <a:srgbClr val="3A3B3C"/>
          </a:solidFill>
          <a:ln/>
        </p:spPr>
      </p:sp>
      <p:sp>
        <p:nvSpPr>
          <p:cNvPr id="36" name="Text 34"/>
          <p:cNvSpPr/>
          <p:nvPr/>
        </p:nvSpPr>
        <p:spPr>
          <a:xfrm>
            <a:off x="597337" y="6449973"/>
            <a:ext cx="96917" cy="193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7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1356122" y="6385441"/>
            <a:ext cx="1993106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7. Select Payment Method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1356122" y="6664643"/>
            <a:ext cx="12822198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Choose a secure payment option, such as credit card, debit card, or online wallet.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775811" y="7412355"/>
            <a:ext cx="452080" cy="15240"/>
          </a:xfrm>
          <a:prstGeom prst="roundRect">
            <a:avLst>
              <a:gd name="adj" fmla="val 127135"/>
            </a:avLst>
          </a:prstGeom>
          <a:solidFill>
            <a:srgbClr val="535455"/>
          </a:solidFill>
          <a:ln/>
        </p:spPr>
      </p:sp>
      <p:sp>
        <p:nvSpPr>
          <p:cNvPr id="40" name="Shape 38"/>
          <p:cNvSpPr/>
          <p:nvPr/>
        </p:nvSpPr>
        <p:spPr>
          <a:xfrm>
            <a:off x="500539" y="7274719"/>
            <a:ext cx="290513" cy="290513"/>
          </a:xfrm>
          <a:prstGeom prst="roundRect">
            <a:avLst>
              <a:gd name="adj" fmla="val 6669"/>
            </a:avLst>
          </a:prstGeom>
          <a:solidFill>
            <a:srgbClr val="3A3B3C"/>
          </a:solidFill>
          <a:ln/>
        </p:spPr>
      </p:sp>
      <p:sp>
        <p:nvSpPr>
          <p:cNvPr id="41" name="Text 39"/>
          <p:cNvSpPr/>
          <p:nvPr/>
        </p:nvSpPr>
        <p:spPr>
          <a:xfrm>
            <a:off x="583049" y="7323058"/>
            <a:ext cx="125492" cy="193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8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1356122" y="7258526"/>
            <a:ext cx="1614607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8. Confirm Order</a:t>
            </a:r>
            <a:endParaRPr lang="en-US" sz="1250" dirty="0"/>
          </a:p>
        </p:txBody>
      </p:sp>
      <p:sp>
        <p:nvSpPr>
          <p:cNvPr id="43" name="Text 41"/>
          <p:cNvSpPr/>
          <p:nvPr/>
        </p:nvSpPr>
        <p:spPr>
          <a:xfrm>
            <a:off x="1356122" y="7537728"/>
            <a:ext cx="12822198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Review your order details and click "confirm" to complete your purchase.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154" y="283488"/>
            <a:ext cx="2254091" cy="226826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3810119"/>
            <a:ext cx="751308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Educational Shopping Sites</a:t>
            </a:r>
            <a:endParaRPr lang="en-US" sz="4450" dirty="0"/>
          </a:p>
        </p:txBody>
      </p:sp>
      <p:sp>
        <p:nvSpPr>
          <p:cNvPr id="5" name="Shape 1"/>
          <p:cNvSpPr/>
          <p:nvPr/>
        </p:nvSpPr>
        <p:spPr>
          <a:xfrm>
            <a:off x="793790" y="4859060"/>
            <a:ext cx="4196358" cy="2395657"/>
          </a:xfrm>
          <a:prstGeom prst="roundRect">
            <a:avLst>
              <a:gd name="adj" fmla="val 1420"/>
            </a:avLst>
          </a:prstGeom>
          <a:solidFill>
            <a:srgbClr val="3A3B3C"/>
          </a:solidFill>
          <a:ln/>
        </p:spPr>
      </p:sp>
      <p:sp>
        <p:nvSpPr>
          <p:cNvPr id="6" name="Text 2"/>
          <p:cNvSpPr/>
          <p:nvPr/>
        </p:nvSpPr>
        <p:spPr>
          <a:xfrm>
            <a:off x="1020604" y="50858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Amazon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020604" y="5576292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vast online marketplace with a wide selection of educational materials, including textbooks, study guides, and digital resources.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5216962" y="4859060"/>
            <a:ext cx="4196358" cy="2395657"/>
          </a:xfrm>
          <a:prstGeom prst="roundRect">
            <a:avLst>
              <a:gd name="adj" fmla="val 1420"/>
            </a:avLst>
          </a:prstGeom>
          <a:solidFill>
            <a:srgbClr val="3A3B3C"/>
          </a:solidFill>
          <a:ln/>
        </p:spPr>
      </p:sp>
      <p:sp>
        <p:nvSpPr>
          <p:cNvPr id="9" name="Text 5"/>
          <p:cNvSpPr/>
          <p:nvPr/>
        </p:nvSpPr>
        <p:spPr>
          <a:xfrm>
            <a:off x="5443776" y="50858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Chegg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443776" y="5576292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Offers a range of educational resources, such as textbook rentals, online tutoring, and homework help.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9640133" y="4859060"/>
            <a:ext cx="4196358" cy="2395657"/>
          </a:xfrm>
          <a:prstGeom prst="roundRect">
            <a:avLst>
              <a:gd name="adj" fmla="val 1420"/>
            </a:avLst>
          </a:prstGeom>
          <a:solidFill>
            <a:srgbClr val="3A3B3C"/>
          </a:solidFill>
          <a:ln/>
        </p:spPr>
      </p:sp>
      <p:sp>
        <p:nvSpPr>
          <p:cNvPr id="12" name="Text 8"/>
          <p:cNvSpPr/>
          <p:nvPr/>
        </p:nvSpPr>
        <p:spPr>
          <a:xfrm>
            <a:off x="9866948" y="50858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Barnes &amp; Noble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9866948" y="5576292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popular bookstore chain with a strong online presence, offering a wide variety of books, including educational materials.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7488" y="686633"/>
            <a:ext cx="4919305" cy="68563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916781"/>
            <a:ext cx="63978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General Shopping Sites</a:t>
            </a:r>
            <a:endParaRPr lang="en-US" sz="4450" dirty="0"/>
          </a:p>
        </p:txBody>
      </p:sp>
      <p:sp>
        <p:nvSpPr>
          <p:cNvPr id="5" name="Shape 1"/>
          <p:cNvSpPr/>
          <p:nvPr/>
        </p:nvSpPr>
        <p:spPr>
          <a:xfrm>
            <a:off x="793790" y="222087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6" name="Text 2"/>
          <p:cNvSpPr/>
          <p:nvPr/>
        </p:nvSpPr>
        <p:spPr>
          <a:xfrm>
            <a:off x="990243" y="2305883"/>
            <a:ext cx="117396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3"/>
          <p:cNvSpPr/>
          <p:nvPr/>
        </p:nvSpPr>
        <p:spPr>
          <a:xfrm>
            <a:off x="1530906" y="22208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Walmart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1530906" y="2711291"/>
            <a:ext cx="292774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major retailer with a large selection of products, including clothing, electronics, home goods, and groceries.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4685467" y="222087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10" name="Text 6"/>
          <p:cNvSpPr/>
          <p:nvPr/>
        </p:nvSpPr>
        <p:spPr>
          <a:xfrm>
            <a:off x="4836319" y="2305883"/>
            <a:ext cx="208598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5422583" y="22208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Target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22583" y="2711291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Offers a similar range of products as Walmart, with a focus on fashion, home decor, and technology.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793790" y="500776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14" name="Text 10"/>
          <p:cNvSpPr/>
          <p:nvPr/>
        </p:nvSpPr>
        <p:spPr>
          <a:xfrm>
            <a:off x="943451" y="5092779"/>
            <a:ext cx="21097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1"/>
          <p:cNvSpPr/>
          <p:nvPr/>
        </p:nvSpPr>
        <p:spPr>
          <a:xfrm>
            <a:off x="1530906" y="50077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Best Buy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530906" y="5498187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Specializes in electronics, appliances, and entertainment products.</a:t>
            </a:r>
            <a:endParaRPr lang="en-US" sz="1750" dirty="0"/>
          </a:p>
        </p:txBody>
      </p:sp>
      <p:sp>
        <p:nvSpPr>
          <p:cNvPr id="17" name="Shape 13"/>
          <p:cNvSpPr/>
          <p:nvPr/>
        </p:nvSpPr>
        <p:spPr>
          <a:xfrm>
            <a:off x="4685467" y="500776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18" name="Text 14"/>
          <p:cNvSpPr/>
          <p:nvPr/>
        </p:nvSpPr>
        <p:spPr>
          <a:xfrm>
            <a:off x="4841081" y="5092779"/>
            <a:ext cx="19907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2650" dirty="0"/>
          </a:p>
        </p:txBody>
      </p:sp>
      <p:sp>
        <p:nvSpPr>
          <p:cNvPr id="19" name="Text 15"/>
          <p:cNvSpPr/>
          <p:nvPr/>
        </p:nvSpPr>
        <p:spPr>
          <a:xfrm>
            <a:off x="5422583" y="50077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Etsy</a:t>
            </a:r>
            <a:endParaRPr lang="en-US" sz="2200" dirty="0"/>
          </a:p>
        </p:txBody>
      </p:sp>
      <p:sp>
        <p:nvSpPr>
          <p:cNvPr id="20" name="Text 16"/>
          <p:cNvSpPr/>
          <p:nvPr/>
        </p:nvSpPr>
        <p:spPr>
          <a:xfrm>
            <a:off x="5422583" y="5498187"/>
            <a:ext cx="292774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marketplace for handmade and vintage items, from jewelry and crafts to home decor and art.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3996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Booking Sites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Expedia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9685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popular travel booking site offering flights, hotels, car rentals, and vacation packages.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Booking.com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39685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global platform for booking accommodations, including hotels, apartments, and vacation rentals.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Airbnb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39685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unique site for booking accommodations, with a focus on homestays and unique properties.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885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Book Selling Sites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491264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3214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Amazon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811917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Offers a vast selection of books, including new releases, classics, and used books.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04" y="2491264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53216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Barnes &amp; Noble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5812036"/>
            <a:ext cx="412087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popular bookstore chain with a wide selection of books, including both physical and digital copies.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738" y="2491264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53214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Abebooks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5811917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marketplace for rare and out-of-print books from independent sellers worldwide.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1532" y="1457206"/>
            <a:ext cx="4971217" cy="531506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21162" y="1004292"/>
            <a:ext cx="7701677" cy="1287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Benefits of Flipkart, Misho, Shopsy, and Montra</a:t>
            </a:r>
            <a:endParaRPr lang="en-US" sz="4050" dirty="0"/>
          </a:p>
        </p:txBody>
      </p:sp>
      <p:sp>
        <p:nvSpPr>
          <p:cNvPr id="5" name="Shape 1"/>
          <p:cNvSpPr/>
          <p:nvPr/>
        </p:nvSpPr>
        <p:spPr>
          <a:xfrm>
            <a:off x="721162" y="2601039"/>
            <a:ext cx="7701677" cy="4624149"/>
          </a:xfrm>
          <a:prstGeom prst="roundRect">
            <a:avLst>
              <a:gd name="adj" fmla="val 668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728782" y="2608659"/>
            <a:ext cx="7686437" cy="59209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934760" y="2739866"/>
            <a:ext cx="3427452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Site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781788" y="2739866"/>
            <a:ext cx="3427452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Advantages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728782" y="3200757"/>
            <a:ext cx="7686437" cy="92178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934760" y="3331964"/>
            <a:ext cx="3427452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Flipkart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781788" y="3331964"/>
            <a:ext cx="3427452" cy="659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Wide selection of products, competitive prices, fast delivery.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728782" y="4122539"/>
            <a:ext cx="7686437" cy="92178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9"/>
          <p:cNvSpPr/>
          <p:nvPr/>
        </p:nvSpPr>
        <p:spPr>
          <a:xfrm>
            <a:off x="934760" y="4253746"/>
            <a:ext cx="3427452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Misho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781788" y="4253746"/>
            <a:ext cx="3427452" cy="659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Trendy fashion and accessories, exclusive deals, easy returns.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728782" y="5044321"/>
            <a:ext cx="7686437" cy="92178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6" name="Text 12"/>
          <p:cNvSpPr/>
          <p:nvPr/>
        </p:nvSpPr>
        <p:spPr>
          <a:xfrm>
            <a:off x="934760" y="5175528"/>
            <a:ext cx="3427452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Shopsy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4781788" y="5175528"/>
            <a:ext cx="3427452" cy="659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Affordable products, user-friendly interface, secure payments.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728782" y="5966103"/>
            <a:ext cx="7686437" cy="12514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9" name="Text 15"/>
          <p:cNvSpPr/>
          <p:nvPr/>
        </p:nvSpPr>
        <p:spPr>
          <a:xfrm>
            <a:off x="934760" y="6097310"/>
            <a:ext cx="3427452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Montra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4781788" y="6097310"/>
            <a:ext cx="3427452" cy="989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Stylish clothing and footwear, high-quality brands, personalized recommendations.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7488" y="1714500"/>
            <a:ext cx="4919305" cy="480048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304597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Conclusion</a:t>
            </a:r>
            <a:endParaRPr lang="en-US" sz="4450" dirty="0"/>
          </a:p>
        </p:txBody>
      </p:sp>
      <p:sp>
        <p:nvSpPr>
          <p:cNvPr id="5" name="Text 1"/>
          <p:cNvSpPr/>
          <p:nvPr/>
        </p:nvSpPr>
        <p:spPr>
          <a:xfrm>
            <a:off x="793790" y="4094917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Online shopping offers convenience, choice, and competitive pricing. By following these tips and using reputable websites, you can enjoy a safe and rewarding online shopping experience.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ajay korane</cp:lastModifiedBy>
  <cp:revision>2</cp:revision>
  <dcterms:created xsi:type="dcterms:W3CDTF">2024-09-02T13:23:27Z</dcterms:created>
  <dcterms:modified xsi:type="dcterms:W3CDTF">2024-09-02T13:24:52Z</dcterms:modified>
</cp:coreProperties>
</file>